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66" r:id="rId3"/>
    <p:sldId id="270" r:id="rId4"/>
    <p:sldId id="271" r:id="rId5"/>
    <p:sldId id="287" r:id="rId6"/>
    <p:sldId id="273" r:id="rId7"/>
    <p:sldId id="288" r:id="rId8"/>
    <p:sldId id="274" r:id="rId9"/>
    <p:sldId id="289" r:id="rId10"/>
    <p:sldId id="277" r:id="rId11"/>
    <p:sldId id="290" r:id="rId12"/>
    <p:sldId id="278" r:id="rId13"/>
    <p:sldId id="29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2" autoAdjust="0"/>
  </p:normalViewPr>
  <p:slideViewPr>
    <p:cSldViewPr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2EE57-1FD0-48EF-9EA9-D79989C70318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E7790-606D-415C-AD3A-885FD90200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91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ln w="12700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Игра </a:t>
            </a:r>
            <a:r>
              <a:rPr lang="ru-RU" sz="1200" b="1" dirty="0" smtClean="0">
                <a:ln w="12700">
                  <a:solidFill>
                    <a:srgbClr val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«Кто хочет стать супер-воспитателем?»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E7790-606D-415C-AD3A-885FD90200B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459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30-F51D-43DE-809E-6663C7AF7A7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E0EB-BFBC-490E-AC39-9300D0DFCB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426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30-F51D-43DE-809E-6663C7AF7A7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E0EB-BFBC-490E-AC39-9300D0DFCB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545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30-F51D-43DE-809E-6663C7AF7A7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E0EB-BFBC-490E-AC39-9300D0DFCB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923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F1F7B-CC31-4C29-B413-F596D3175FE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898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CD6F2-D125-4B72-BDA8-5D8A0BA9017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902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CDCCE-FFA5-45CC-BE97-0C10C4CE4C9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34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6F91A-738B-4330-A20E-752207F0DE0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87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2E634-C1E7-4CB3-A9B4-EDE45A5850F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676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0CEFC-2675-44A9-9F82-4483B37DAA3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2930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CE46C-5D13-4B2A-97A6-AB3BAB5F4BD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1228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3686E-4C9C-4679-83ED-49266A2106D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8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30-F51D-43DE-809E-6663C7AF7A7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E0EB-BFBC-490E-AC39-9300D0DFCB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8921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76971-A747-4072-B58D-37B06755ABD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3558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1DEE4-7880-4492-8835-26E6E20F628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665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5636E-9075-4628-B919-3D7D6C3B8BE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30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30-F51D-43DE-809E-6663C7AF7A7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E0EB-BFBC-490E-AC39-9300D0DFCB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38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30-F51D-43DE-809E-6663C7AF7A7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E0EB-BFBC-490E-AC39-9300D0DFCB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01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30-F51D-43DE-809E-6663C7AF7A7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E0EB-BFBC-490E-AC39-9300D0DFCB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336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30-F51D-43DE-809E-6663C7AF7A7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E0EB-BFBC-490E-AC39-9300D0DFCB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17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30-F51D-43DE-809E-6663C7AF7A7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E0EB-BFBC-490E-AC39-9300D0DFCB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184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30-F51D-43DE-809E-6663C7AF7A7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E0EB-BFBC-490E-AC39-9300D0DFCB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65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9130-F51D-43DE-809E-6663C7AF7A7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6E0EB-BFBC-490E-AC39-9300D0DFCB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49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5000">
              <a:srgbClr val="92D050"/>
            </a:gs>
            <a:gs pos="45000">
              <a:srgbClr val="FFFF00"/>
            </a:gs>
            <a:gs pos="0">
              <a:srgbClr val="00B0F0">
                <a:lumMod val="23000"/>
                <a:lumOff val="77000"/>
                <a:alpha val="82000"/>
              </a:srgbClr>
            </a:gs>
            <a:gs pos="100000">
              <a:srgbClr val="FFFF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69130-F51D-43DE-809E-6663C7AF7A7D}" type="datetimeFigureOut">
              <a:rPr lang="ru-RU" smtClean="0"/>
              <a:t>07.02.2020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6E0EB-BFBC-490E-AC39-9300D0DFCB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73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99AE5D-2ED0-4262-B5C4-C45B8A3EF06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92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../media/media1.mp3"/><Relationship Id="rId1" Type="http://schemas.openxmlformats.org/officeDocument/2006/relationships/audio" Target="NULL" TargetMode="Externa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livedom2.ru/uploads/posts/2019-07/1562441336_08782299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0" r="5895"/>
          <a:stretch/>
        </p:blipFill>
        <p:spPr bwMode="auto">
          <a:xfrm>
            <a:off x="13704" y="620688"/>
            <a:ext cx="9130295" cy="544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483767" y="3127276"/>
            <a:ext cx="4320481" cy="43204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ЗНАТОКОМ</a:t>
            </a:r>
            <a:endParaRPr lang="ru-RU" sz="3600" b="1" dirty="0"/>
          </a:p>
        </p:txBody>
      </p:sp>
      <p:pic>
        <p:nvPicPr>
          <p:cNvPr id="5" name="hello-new-punter-2008-long.mp3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st="1920.2118" end="1075.3174"/>
                </p14:media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884368" y="6248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82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309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980728"/>
            <a:ext cx="3429000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10"/>
          <p:cNvSpPr>
            <a:spLocks noChangeArrowheads="1"/>
          </p:cNvSpPr>
          <p:nvPr/>
        </p:nvSpPr>
        <p:spPr bwMode="auto">
          <a:xfrm>
            <a:off x="2987824" y="260648"/>
            <a:ext cx="5783263" cy="865188"/>
          </a:xfrm>
          <a:prstGeom prst="ribbon2">
            <a:avLst>
              <a:gd name="adj1" fmla="val 12500"/>
              <a:gd name="adj2" fmla="val 500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" name="WordArt 11"/>
          <p:cNvSpPr>
            <a:spLocks noChangeArrowheads="1" noChangeShapeType="1" noTextEdit="1"/>
          </p:cNvSpPr>
          <p:nvPr/>
        </p:nvSpPr>
        <p:spPr bwMode="auto">
          <a:xfrm>
            <a:off x="4860032" y="352078"/>
            <a:ext cx="23241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Поздравляем!</a:t>
            </a:r>
          </a:p>
        </p:txBody>
      </p:sp>
      <p:sp>
        <p:nvSpPr>
          <p:cNvPr id="5" name="WordArt 12"/>
          <p:cNvSpPr>
            <a:spLocks noChangeArrowheads="1" noChangeShapeType="1" noTextEdit="1"/>
          </p:cNvSpPr>
          <p:nvPr/>
        </p:nvSpPr>
        <p:spPr bwMode="auto">
          <a:xfrm>
            <a:off x="3847681" y="2996952"/>
            <a:ext cx="4824412" cy="1655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lang="ru-RU" sz="3600" b="1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росветитель!</a:t>
            </a:r>
          </a:p>
          <a:p>
            <a:pPr algn="ctr"/>
            <a:endParaRPr lang="ru-RU" sz="3600" b="1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8544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2486025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2339975" y="1628775"/>
            <a:ext cx="4320257" cy="2033588"/>
          </a:xfrm>
          <a:prstGeom prst="wedgeRoundRectCallout">
            <a:avLst>
              <a:gd name="adj1" fmla="val -77282"/>
              <a:gd name="adj2" fmla="val -25486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 b="1" dirty="0"/>
          </a:p>
          <a:p>
            <a:pPr algn="ctr"/>
            <a:r>
              <a:rPr lang="ru-RU" sz="3600" dirty="0" smtClean="0"/>
              <a:t>Совет 5.</a:t>
            </a:r>
          </a:p>
          <a:p>
            <a:pPr algn="ctr"/>
            <a:r>
              <a:rPr lang="ru-RU" sz="3600" dirty="0" smtClean="0"/>
              <a:t>«Курочка Ряба»</a:t>
            </a:r>
            <a:endParaRPr lang="ru-RU" sz="3600" dirty="0"/>
          </a:p>
        </p:txBody>
      </p:sp>
      <p:sp>
        <p:nvSpPr>
          <p:cNvPr id="8197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37368" y="3972037"/>
            <a:ext cx="4075881" cy="1171518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 dirty="0" smtClean="0"/>
              <a:t>А</a:t>
            </a:r>
            <a:r>
              <a:rPr lang="ru-RU" sz="2400" b="1" dirty="0" smtClean="0"/>
              <a:t> </a:t>
            </a:r>
            <a:r>
              <a:rPr lang="ru-RU" sz="2000" b="1" dirty="0" smtClean="0"/>
              <a:t>Не надо бить золотых яиц</a:t>
            </a:r>
            <a:endParaRPr lang="ru-RU" sz="2000" b="1" dirty="0"/>
          </a:p>
        </p:txBody>
      </p:sp>
      <p:sp>
        <p:nvSpPr>
          <p:cNvPr id="9223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644231" y="5302018"/>
            <a:ext cx="4172953" cy="1151170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 dirty="0" smtClean="0"/>
              <a:t>Г </a:t>
            </a:r>
            <a:r>
              <a:rPr lang="ru-RU" b="1" dirty="0" smtClean="0"/>
              <a:t>Поменяйте курицу на корову</a:t>
            </a:r>
            <a:endParaRPr lang="ru-RU" sz="2400" b="1" dirty="0"/>
          </a:p>
          <a:p>
            <a:endParaRPr lang="ru-RU" sz="2400" b="1" dirty="0"/>
          </a:p>
        </p:txBody>
      </p:sp>
      <p:sp>
        <p:nvSpPr>
          <p:cNvPr id="9224" name="AutoShape 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95274" y="5372174"/>
            <a:ext cx="4132263" cy="1081014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 dirty="0" smtClean="0"/>
              <a:t>Б</a:t>
            </a:r>
            <a:r>
              <a:rPr lang="ru-RU" b="1" dirty="0" smtClean="0"/>
              <a:t> </a:t>
            </a:r>
            <a:endParaRPr lang="ru-RU" sz="2800" b="1" dirty="0"/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7596336" y="3345096"/>
            <a:ext cx="1439863" cy="431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СТАРТ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234" name="Oval 18"/>
          <p:cNvSpPr>
            <a:spLocks noChangeArrowheads="1"/>
          </p:cNvSpPr>
          <p:nvPr/>
        </p:nvSpPr>
        <p:spPr bwMode="auto">
          <a:xfrm>
            <a:off x="2627313" y="188913"/>
            <a:ext cx="1079500" cy="10080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50/50</a:t>
            </a:r>
          </a:p>
        </p:txBody>
      </p:sp>
      <p:sp>
        <p:nvSpPr>
          <p:cNvPr id="8211" name="Oval 19"/>
          <p:cNvSpPr>
            <a:spLocks noChangeArrowheads="1"/>
          </p:cNvSpPr>
          <p:nvPr/>
        </p:nvSpPr>
        <p:spPr bwMode="auto">
          <a:xfrm>
            <a:off x="3995738" y="188913"/>
            <a:ext cx="1079500" cy="10080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8212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7538" y="333375"/>
            <a:ext cx="3095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3" name="Picture 2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40200" y="404813"/>
            <a:ext cx="27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4" name="Picture 2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6463" y="404813"/>
            <a:ext cx="27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5" name="Picture 2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64163" y="188913"/>
            <a:ext cx="10795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AutoShape 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4568240" y="3975302"/>
            <a:ext cx="4248944" cy="1168253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3200" b="1" dirty="0" smtClean="0"/>
              <a:t>В</a:t>
            </a:r>
            <a:r>
              <a:rPr lang="ru-RU" sz="2400" b="1" dirty="0"/>
              <a:t>    </a:t>
            </a:r>
            <a:r>
              <a:rPr lang="ru-RU" sz="2000" b="1" dirty="0"/>
              <a:t>Чем проще, тем лучше</a:t>
            </a:r>
            <a:endParaRPr lang="ru-RU" sz="2400" b="1" dirty="0"/>
          </a:p>
          <a:p>
            <a:r>
              <a:rPr lang="ru-RU" b="1" dirty="0" smtClean="0"/>
              <a:t> </a:t>
            </a:r>
            <a:endParaRPr lang="ru-RU" sz="2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88000" y="5681848"/>
            <a:ext cx="35748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Мыши - опасные грызуны</a:t>
            </a:r>
            <a:endParaRPr lang="ru-RU" sz="2000" dirty="0"/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7596336" y="2708920"/>
            <a:ext cx="1439863" cy="431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ЗНАТОК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7" name="AutoShape 10"/>
          <p:cNvSpPr>
            <a:spLocks noChangeArrowheads="1"/>
          </p:cNvSpPr>
          <p:nvPr/>
        </p:nvSpPr>
        <p:spPr bwMode="auto">
          <a:xfrm>
            <a:off x="7123192" y="2106865"/>
            <a:ext cx="1932007" cy="431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Специалист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8" name="AutoShape 10"/>
          <p:cNvSpPr>
            <a:spLocks noChangeArrowheads="1"/>
          </p:cNvSpPr>
          <p:nvPr/>
        </p:nvSpPr>
        <p:spPr bwMode="auto">
          <a:xfrm>
            <a:off x="6804248" y="1516602"/>
            <a:ext cx="2231951" cy="431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Просветитель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34323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980728"/>
            <a:ext cx="3429000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10"/>
          <p:cNvSpPr>
            <a:spLocks noChangeArrowheads="1"/>
          </p:cNvSpPr>
          <p:nvPr/>
        </p:nvSpPr>
        <p:spPr bwMode="auto">
          <a:xfrm>
            <a:off x="2987824" y="260648"/>
            <a:ext cx="5783263" cy="865188"/>
          </a:xfrm>
          <a:prstGeom prst="ribbon2">
            <a:avLst>
              <a:gd name="adj1" fmla="val 12500"/>
              <a:gd name="adj2" fmla="val 500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" name="WordArt 11"/>
          <p:cNvSpPr>
            <a:spLocks noChangeArrowheads="1" noChangeShapeType="1" noTextEdit="1"/>
          </p:cNvSpPr>
          <p:nvPr/>
        </p:nvSpPr>
        <p:spPr bwMode="auto">
          <a:xfrm>
            <a:off x="4860032" y="352078"/>
            <a:ext cx="23241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Поздравляем!</a:t>
            </a:r>
          </a:p>
        </p:txBody>
      </p:sp>
      <p:sp>
        <p:nvSpPr>
          <p:cNvPr id="6" name="AutoShape 10"/>
          <p:cNvSpPr>
            <a:spLocks noChangeArrowheads="1"/>
          </p:cNvSpPr>
          <p:nvPr/>
        </p:nvSpPr>
        <p:spPr bwMode="auto">
          <a:xfrm>
            <a:off x="3821183" y="2364727"/>
            <a:ext cx="4968552" cy="205641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ВЫ – ЗНАТОК!!!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26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1" cy="6401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ln w="12700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Игра </a:t>
            </a:r>
            <a:r>
              <a:rPr lang="ru-RU" sz="3600" b="1" dirty="0">
                <a:ln w="12700">
                  <a:solidFill>
                    <a:srgbClr val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«Кто хочет </a:t>
            </a:r>
            <a:r>
              <a:rPr lang="ru-RU" sz="3600" b="1" dirty="0" smtClean="0">
                <a:ln w="12700">
                  <a:solidFill>
                    <a:srgbClr val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стать знатоком?»</a:t>
            </a:r>
            <a:endParaRPr lang="ru-RU" sz="3600" b="1" dirty="0">
              <a:ln w="12700">
                <a:solidFill>
                  <a:srgbClr val="000000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 smtClean="0">
                <a:ln w="12700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отражает одну из культурных практик технологии РИО</a:t>
            </a:r>
            <a:endParaRPr lang="ru-RU" sz="3600" b="1" dirty="0">
              <a:ln w="12700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 dirty="0" smtClean="0">
              <a:ln w="12700">
                <a:solidFill>
                  <a:srgbClr val="000000"/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5400" b="1" dirty="0" smtClean="0">
                <a:ln w="12700">
                  <a:solidFill>
                    <a:srgbClr val="000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«Книжные советы»</a:t>
            </a:r>
            <a:endParaRPr lang="ru-RU" sz="5400" b="1" dirty="0">
              <a:ln w="12700">
                <a:solidFill>
                  <a:srgbClr val="000000"/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4000" b="1" dirty="0">
              <a:ln w="12700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 smtClean="0">
                <a:ln w="12700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 каждому вопросу вам предложены </a:t>
            </a:r>
            <a:r>
              <a:rPr lang="ru-RU" sz="3600" b="1" dirty="0">
                <a:ln w="12700">
                  <a:solidFill>
                    <a:srgbClr val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 варианта </a:t>
            </a:r>
            <a:r>
              <a:rPr lang="ru-RU" sz="3600" b="1" dirty="0" smtClean="0">
                <a:ln w="12700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ответа.</a:t>
            </a:r>
            <a:endParaRPr lang="ru-RU" sz="3600" b="1" dirty="0">
              <a:ln w="12700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ln w="12700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Только </a:t>
            </a:r>
            <a:r>
              <a:rPr lang="ru-RU" sz="3600" b="1" dirty="0">
                <a:ln w="12700">
                  <a:solidFill>
                    <a:srgbClr val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один</a:t>
            </a:r>
            <a:r>
              <a:rPr lang="ru-RU" sz="3600" b="1" dirty="0">
                <a:ln w="12700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ответ правильный.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3600" b="1" dirty="0">
              <a:ln w="12700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3600" b="1" dirty="0">
              <a:ln w="12700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4768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2486025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2339975" y="1628775"/>
            <a:ext cx="4608513" cy="2033588"/>
          </a:xfrm>
          <a:prstGeom prst="wedgeRoundRectCallout">
            <a:avLst>
              <a:gd name="adj1" fmla="val -77282"/>
              <a:gd name="adj2" fmla="val -25486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4800" b="1" dirty="0" smtClean="0"/>
              <a:t>«Репка»</a:t>
            </a:r>
          </a:p>
          <a:p>
            <a:pPr algn="ctr"/>
            <a:r>
              <a:rPr lang="ru-RU" sz="4800" b="1" dirty="0" smtClean="0"/>
              <a:t>Совет 1.</a:t>
            </a:r>
            <a:endParaRPr lang="ru-RU" sz="4800" b="1" dirty="0"/>
          </a:p>
        </p:txBody>
      </p:sp>
      <p:sp>
        <p:nvSpPr>
          <p:cNvPr id="5125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737100" y="5346700"/>
            <a:ext cx="4011364" cy="1070770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 dirty="0" smtClean="0"/>
              <a:t>Г</a:t>
            </a:r>
            <a:r>
              <a:rPr lang="ru-RU" b="1" dirty="0" smtClean="0"/>
              <a:t> </a:t>
            </a:r>
            <a:r>
              <a:rPr lang="ru-RU" sz="2800" b="1" dirty="0" smtClean="0"/>
              <a:t>Корми бабку лучше</a:t>
            </a:r>
            <a:endParaRPr lang="ru-RU" sz="4400" b="1" dirty="0"/>
          </a:p>
        </p:txBody>
      </p:sp>
      <p:sp>
        <p:nvSpPr>
          <p:cNvPr id="5127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716462" y="4094164"/>
            <a:ext cx="4032001" cy="990600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 dirty="0"/>
              <a:t>В</a:t>
            </a:r>
            <a:r>
              <a:rPr lang="ru-RU" b="1" dirty="0"/>
              <a:t> </a:t>
            </a:r>
            <a:r>
              <a:rPr lang="ru-RU" b="1" dirty="0" smtClean="0"/>
              <a:t>  </a:t>
            </a:r>
            <a:r>
              <a:rPr lang="ru-RU" sz="2400" b="1" dirty="0" smtClean="0"/>
              <a:t>Зови мышку сразу</a:t>
            </a:r>
            <a:endParaRPr lang="ru-RU" sz="2400" b="1" dirty="0"/>
          </a:p>
        </p:txBody>
      </p:sp>
      <p:sp>
        <p:nvSpPr>
          <p:cNvPr id="5128" name="AutoShape 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23849" y="4130724"/>
            <a:ext cx="3816351" cy="1000175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 dirty="0"/>
              <a:t>А</a:t>
            </a:r>
            <a:r>
              <a:rPr lang="ru-RU" b="1" dirty="0"/>
              <a:t> </a:t>
            </a:r>
            <a:r>
              <a:rPr lang="ru-RU" b="1" dirty="0" smtClean="0"/>
              <a:t>     </a:t>
            </a:r>
            <a:r>
              <a:rPr lang="ru-RU" sz="2800" b="1" dirty="0" smtClean="0"/>
              <a:t>Кричи громче</a:t>
            </a:r>
            <a:endParaRPr lang="ru-RU" sz="2400" b="1" dirty="0"/>
          </a:p>
        </p:txBody>
      </p:sp>
      <p:sp>
        <p:nvSpPr>
          <p:cNvPr id="5138" name="Oval 18"/>
          <p:cNvSpPr>
            <a:spLocks noChangeArrowheads="1"/>
          </p:cNvSpPr>
          <p:nvPr/>
        </p:nvSpPr>
        <p:spPr bwMode="auto">
          <a:xfrm>
            <a:off x="2627313" y="188913"/>
            <a:ext cx="1079500" cy="10080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50/50</a:t>
            </a:r>
          </a:p>
        </p:txBody>
      </p:sp>
      <p:pic>
        <p:nvPicPr>
          <p:cNvPr id="5139" name="Picture 2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64163" y="188913"/>
            <a:ext cx="10795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40" name="Группа 24"/>
          <p:cNvGrpSpPr>
            <a:grpSpLocks/>
          </p:cNvGrpSpPr>
          <p:nvPr/>
        </p:nvGrpSpPr>
        <p:grpSpPr bwMode="auto">
          <a:xfrm>
            <a:off x="3995738" y="188913"/>
            <a:ext cx="1079500" cy="1008062"/>
            <a:chOff x="3995738" y="188913"/>
            <a:chExt cx="1079500" cy="1008062"/>
          </a:xfrm>
        </p:grpSpPr>
        <p:sp>
          <p:nvSpPr>
            <p:cNvPr id="5141" name="Oval 19"/>
            <p:cNvSpPr>
              <a:spLocks noChangeArrowheads="1"/>
            </p:cNvSpPr>
            <p:nvPr/>
          </p:nvSpPr>
          <p:spPr bwMode="auto">
            <a:xfrm>
              <a:off x="3995738" y="188913"/>
              <a:ext cx="1079500" cy="100806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5142" name="Picture 2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27538" y="333375"/>
              <a:ext cx="309562" cy="503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3" name="Picture 22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140200" y="404813"/>
              <a:ext cx="273050" cy="552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4" name="Picture 23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716463" y="404813"/>
              <a:ext cx="273050" cy="552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6" name="AutoShap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23850" y="5284935"/>
            <a:ext cx="3816350" cy="1168253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 dirty="0" smtClean="0"/>
              <a:t>Б</a:t>
            </a:r>
            <a:r>
              <a:rPr lang="ru-RU" b="1" dirty="0" smtClean="0"/>
              <a:t> </a:t>
            </a:r>
            <a:r>
              <a:rPr lang="ru-RU" sz="2400" b="1" dirty="0" smtClean="0"/>
              <a:t>Вместе мы сможем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95180825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980728"/>
            <a:ext cx="3429000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10"/>
          <p:cNvSpPr>
            <a:spLocks noChangeArrowheads="1"/>
          </p:cNvSpPr>
          <p:nvPr/>
        </p:nvSpPr>
        <p:spPr bwMode="auto">
          <a:xfrm>
            <a:off x="2987824" y="260648"/>
            <a:ext cx="5783263" cy="865188"/>
          </a:xfrm>
          <a:prstGeom prst="ribbon2">
            <a:avLst>
              <a:gd name="adj1" fmla="val 12500"/>
              <a:gd name="adj2" fmla="val 500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" name="WordArt 11"/>
          <p:cNvSpPr>
            <a:spLocks noChangeArrowheads="1" noChangeShapeType="1" noTextEdit="1"/>
          </p:cNvSpPr>
          <p:nvPr/>
        </p:nvSpPr>
        <p:spPr bwMode="auto">
          <a:xfrm>
            <a:off x="4860032" y="352078"/>
            <a:ext cx="23241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Поздравляем!</a:t>
            </a:r>
          </a:p>
        </p:txBody>
      </p:sp>
      <p:sp>
        <p:nvSpPr>
          <p:cNvPr id="5" name="WordArt 12"/>
          <p:cNvSpPr>
            <a:spLocks noChangeArrowheads="1" noChangeShapeType="1" noTextEdit="1"/>
          </p:cNvSpPr>
          <p:nvPr/>
        </p:nvSpPr>
        <p:spPr bwMode="auto">
          <a:xfrm>
            <a:off x="3847681" y="2996952"/>
            <a:ext cx="4824412" cy="1655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Вы на старте!</a:t>
            </a:r>
          </a:p>
          <a:p>
            <a:pPr algn="ctr"/>
            <a:endParaRPr lang="ru-RU" sz="3600" b="1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671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2486025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2339975" y="1628775"/>
            <a:ext cx="4608513" cy="2033588"/>
          </a:xfrm>
          <a:prstGeom prst="wedgeRoundRectCallout">
            <a:avLst>
              <a:gd name="adj1" fmla="val -77282"/>
              <a:gd name="adj2" fmla="val -25486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 b="1" dirty="0"/>
          </a:p>
          <a:p>
            <a:pPr algn="ctr"/>
            <a:r>
              <a:rPr lang="ru-RU" sz="3600" dirty="0" smtClean="0"/>
              <a:t>Совет 2.</a:t>
            </a:r>
          </a:p>
          <a:p>
            <a:pPr algn="ctr"/>
            <a:r>
              <a:rPr lang="ru-RU" sz="3600" dirty="0" smtClean="0"/>
              <a:t>«Гуси-лебеди»</a:t>
            </a:r>
            <a:endParaRPr lang="ru-RU" sz="3600" dirty="0"/>
          </a:p>
        </p:txBody>
      </p:sp>
      <p:sp>
        <p:nvSpPr>
          <p:cNvPr id="8197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737100" y="5459189"/>
            <a:ext cx="3666728" cy="993999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 dirty="0"/>
              <a:t>Г </a:t>
            </a:r>
            <a:r>
              <a:rPr lang="ru-RU" sz="2000" b="1" dirty="0" smtClean="0"/>
              <a:t>Бегать надо быстрее</a:t>
            </a:r>
            <a:endParaRPr lang="ru-RU" sz="2000" b="1" dirty="0"/>
          </a:p>
        </p:txBody>
      </p:sp>
      <p:sp>
        <p:nvSpPr>
          <p:cNvPr id="9223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716463" y="4094163"/>
            <a:ext cx="3687365" cy="1033695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 dirty="0" smtClean="0"/>
              <a:t>В</a:t>
            </a:r>
            <a:r>
              <a:rPr lang="ru-RU" b="1" dirty="0" smtClean="0"/>
              <a:t> </a:t>
            </a:r>
            <a:r>
              <a:rPr lang="ru-RU" sz="2000" b="1" dirty="0" smtClean="0"/>
              <a:t>Не есть и не пить дома</a:t>
            </a:r>
            <a:endParaRPr lang="ru-RU" sz="2000" b="1" dirty="0"/>
          </a:p>
        </p:txBody>
      </p:sp>
      <p:sp>
        <p:nvSpPr>
          <p:cNvPr id="9224" name="AutoShape 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23850" y="4094164"/>
            <a:ext cx="4089400" cy="990600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 dirty="0" smtClean="0"/>
              <a:t>А</a:t>
            </a:r>
            <a:r>
              <a:rPr lang="ru-RU" b="1" dirty="0" smtClean="0"/>
              <a:t> На гусях летать интересно!</a:t>
            </a:r>
            <a:endParaRPr lang="ru-RU" sz="2800" b="1" dirty="0"/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7596336" y="3345096"/>
            <a:ext cx="1439863" cy="431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СТАРТ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234" name="Oval 18"/>
          <p:cNvSpPr>
            <a:spLocks noChangeArrowheads="1"/>
          </p:cNvSpPr>
          <p:nvPr/>
        </p:nvSpPr>
        <p:spPr bwMode="auto">
          <a:xfrm>
            <a:off x="2627313" y="188913"/>
            <a:ext cx="1079500" cy="10080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50/50</a:t>
            </a:r>
          </a:p>
        </p:txBody>
      </p:sp>
      <p:sp>
        <p:nvSpPr>
          <p:cNvPr id="8211" name="Oval 19"/>
          <p:cNvSpPr>
            <a:spLocks noChangeArrowheads="1"/>
          </p:cNvSpPr>
          <p:nvPr/>
        </p:nvSpPr>
        <p:spPr bwMode="auto">
          <a:xfrm>
            <a:off x="3995738" y="188913"/>
            <a:ext cx="1079500" cy="10080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8212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7538" y="333375"/>
            <a:ext cx="3095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3" name="Picture 2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40200" y="404813"/>
            <a:ext cx="27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4" name="Picture 2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6463" y="404813"/>
            <a:ext cx="27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5" name="Picture 2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64163" y="188913"/>
            <a:ext cx="10795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AutoShape 6"/>
          <p:cNvSpPr>
            <a:spLocks noChangeArrowheads="1"/>
          </p:cNvSpPr>
          <p:nvPr/>
        </p:nvSpPr>
        <p:spPr bwMode="auto">
          <a:xfrm>
            <a:off x="323850" y="5301208"/>
            <a:ext cx="3960118" cy="1151980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 dirty="0" smtClean="0"/>
              <a:t>Б</a:t>
            </a:r>
            <a:r>
              <a:rPr lang="ru-RU" b="1" dirty="0" smtClean="0"/>
              <a:t> </a:t>
            </a:r>
            <a:r>
              <a:rPr lang="ru-RU" sz="2400" b="1" dirty="0" smtClean="0"/>
              <a:t>Слушай старших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84825279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980728"/>
            <a:ext cx="3429000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10"/>
          <p:cNvSpPr>
            <a:spLocks noChangeArrowheads="1"/>
          </p:cNvSpPr>
          <p:nvPr/>
        </p:nvSpPr>
        <p:spPr bwMode="auto">
          <a:xfrm>
            <a:off x="2987824" y="260648"/>
            <a:ext cx="5783263" cy="865188"/>
          </a:xfrm>
          <a:prstGeom prst="ribbon2">
            <a:avLst>
              <a:gd name="adj1" fmla="val 12500"/>
              <a:gd name="adj2" fmla="val 500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" name="WordArt 11"/>
          <p:cNvSpPr>
            <a:spLocks noChangeArrowheads="1" noChangeShapeType="1" noTextEdit="1"/>
          </p:cNvSpPr>
          <p:nvPr/>
        </p:nvSpPr>
        <p:spPr bwMode="auto">
          <a:xfrm>
            <a:off x="4860032" y="352078"/>
            <a:ext cx="23241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Поздравляем!</a:t>
            </a:r>
          </a:p>
        </p:txBody>
      </p:sp>
      <p:sp>
        <p:nvSpPr>
          <p:cNvPr id="5" name="WordArt 12"/>
          <p:cNvSpPr>
            <a:spLocks noChangeArrowheads="1" noChangeShapeType="1" noTextEdit="1"/>
          </p:cNvSpPr>
          <p:nvPr/>
        </p:nvSpPr>
        <p:spPr bwMode="auto">
          <a:xfrm>
            <a:off x="3847681" y="2996952"/>
            <a:ext cx="4824412" cy="1655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Да Вы - </a:t>
            </a:r>
            <a:r>
              <a:rPr lang="ru-RU" sz="3600" b="1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молодец!</a:t>
            </a:r>
            <a:endParaRPr lang="ru-RU" sz="3600" b="1" kern="10" dirty="0" smtClean="0">
              <a:ln w="2857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  <a:p>
            <a:pPr algn="ctr"/>
            <a:endParaRPr lang="ru-RU" sz="3600" b="1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956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2486025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2339975" y="1628775"/>
            <a:ext cx="4608513" cy="2033588"/>
          </a:xfrm>
          <a:prstGeom prst="wedgeRoundRectCallout">
            <a:avLst>
              <a:gd name="adj1" fmla="val -77282"/>
              <a:gd name="adj2" fmla="val -25486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 b="1" dirty="0"/>
          </a:p>
          <a:p>
            <a:pPr algn="ctr"/>
            <a:r>
              <a:rPr lang="ru-RU" sz="3600" dirty="0" smtClean="0"/>
              <a:t>Совет 3.</a:t>
            </a:r>
          </a:p>
          <a:p>
            <a:pPr algn="ctr"/>
            <a:r>
              <a:rPr lang="ru-RU" sz="3600" dirty="0" smtClean="0"/>
              <a:t>«Теремок»</a:t>
            </a:r>
            <a:endParaRPr lang="ru-RU" sz="3600" dirty="0"/>
          </a:p>
        </p:txBody>
      </p:sp>
      <p:sp>
        <p:nvSpPr>
          <p:cNvPr id="8197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737100" y="5344655"/>
            <a:ext cx="3939356" cy="1108533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 dirty="0"/>
              <a:t>Г </a:t>
            </a:r>
            <a:r>
              <a:rPr lang="ru-RU" sz="2000" b="1" dirty="0" smtClean="0"/>
              <a:t>Измеряй вес жильца</a:t>
            </a:r>
            <a:endParaRPr lang="ru-RU" sz="2000" b="1" dirty="0"/>
          </a:p>
        </p:txBody>
      </p:sp>
      <p:sp>
        <p:nvSpPr>
          <p:cNvPr id="9223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852988" y="3927924"/>
            <a:ext cx="3888209" cy="1151170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 dirty="0" smtClean="0"/>
              <a:t>В</a:t>
            </a:r>
            <a:r>
              <a:rPr lang="ru-RU" b="1" dirty="0" smtClean="0"/>
              <a:t> </a:t>
            </a:r>
            <a:r>
              <a:rPr lang="ru-RU" b="1" dirty="0"/>
              <a:t>Ищи </a:t>
            </a:r>
            <a:r>
              <a:rPr lang="ru-RU" b="1" dirty="0" smtClean="0"/>
              <a:t>сразу дом </a:t>
            </a:r>
            <a:r>
              <a:rPr lang="ru-RU" b="1" dirty="0"/>
              <a:t>побольше</a:t>
            </a:r>
            <a:endParaRPr lang="ru-RU" sz="2000" b="1" dirty="0"/>
          </a:p>
        </p:txBody>
      </p:sp>
      <p:sp>
        <p:nvSpPr>
          <p:cNvPr id="9224" name="AutoShape 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95274" y="5372174"/>
            <a:ext cx="4132263" cy="1081014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 dirty="0" smtClean="0"/>
              <a:t>Б</a:t>
            </a:r>
            <a:r>
              <a:rPr lang="ru-RU" b="1" dirty="0" smtClean="0"/>
              <a:t> </a:t>
            </a:r>
            <a:endParaRPr lang="ru-RU" sz="2800" b="1" dirty="0"/>
          </a:p>
        </p:txBody>
      </p:sp>
      <p:sp>
        <p:nvSpPr>
          <p:cNvPr id="9234" name="Oval 18"/>
          <p:cNvSpPr>
            <a:spLocks noChangeArrowheads="1"/>
          </p:cNvSpPr>
          <p:nvPr/>
        </p:nvSpPr>
        <p:spPr bwMode="auto">
          <a:xfrm>
            <a:off x="2627313" y="188913"/>
            <a:ext cx="1079500" cy="10080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50/50</a:t>
            </a:r>
          </a:p>
        </p:txBody>
      </p:sp>
      <p:sp>
        <p:nvSpPr>
          <p:cNvPr id="8211" name="Oval 19"/>
          <p:cNvSpPr>
            <a:spLocks noChangeArrowheads="1"/>
          </p:cNvSpPr>
          <p:nvPr/>
        </p:nvSpPr>
        <p:spPr bwMode="auto">
          <a:xfrm>
            <a:off x="3995738" y="188913"/>
            <a:ext cx="1079500" cy="10080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8212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7538" y="333375"/>
            <a:ext cx="3095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3" name="Picture 2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40200" y="404813"/>
            <a:ext cx="27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4" name="Picture 2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6463" y="404813"/>
            <a:ext cx="27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5" name="Picture 2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64163" y="188913"/>
            <a:ext cx="10795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AutoShape 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95287" y="3959605"/>
            <a:ext cx="4248944" cy="1168253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 dirty="0" smtClean="0"/>
              <a:t>А</a:t>
            </a:r>
            <a:r>
              <a:rPr lang="ru-RU" b="1" dirty="0" smtClean="0"/>
              <a:t>     </a:t>
            </a:r>
            <a:r>
              <a:rPr lang="ru-RU" sz="2000" b="1" dirty="0" smtClean="0"/>
              <a:t>Все происходит </a:t>
            </a:r>
          </a:p>
          <a:p>
            <a:r>
              <a:rPr lang="ru-RU" sz="2000" b="1" dirty="0" smtClean="0"/>
              <a:t>        к лучшему!</a:t>
            </a:r>
            <a:endParaRPr lang="ru-RU" sz="2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88000" y="5681848"/>
            <a:ext cx="32434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Не открывай дверь </a:t>
            </a:r>
            <a:endParaRPr lang="ru-RU" sz="2400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7524327" y="2787587"/>
            <a:ext cx="1439864" cy="1007557"/>
            <a:chOff x="7524327" y="2787587"/>
            <a:chExt cx="1439864" cy="1007557"/>
          </a:xfrm>
        </p:grpSpPr>
        <p:sp>
          <p:nvSpPr>
            <p:cNvPr id="8202" name="AutoShape 10"/>
            <p:cNvSpPr>
              <a:spLocks noChangeArrowheads="1"/>
            </p:cNvSpPr>
            <p:nvPr/>
          </p:nvSpPr>
          <p:spPr bwMode="auto">
            <a:xfrm>
              <a:off x="7524328" y="3363344"/>
              <a:ext cx="1439863" cy="4318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2400" b="1" dirty="0" smtClean="0">
                  <a:solidFill>
                    <a:srgbClr val="FF0000"/>
                  </a:solidFill>
                </a:rPr>
                <a:t>СТАРТ</a:t>
              </a:r>
              <a:endParaRPr lang="ru-RU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6" name="AutoShape 10"/>
            <p:cNvSpPr>
              <a:spLocks noChangeArrowheads="1"/>
            </p:cNvSpPr>
            <p:nvPr/>
          </p:nvSpPr>
          <p:spPr bwMode="auto">
            <a:xfrm>
              <a:off x="7524327" y="2787587"/>
              <a:ext cx="1439863" cy="4318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2400" b="1" dirty="0" smtClean="0">
                  <a:solidFill>
                    <a:srgbClr val="FF0000"/>
                  </a:solidFill>
                </a:rPr>
                <a:t>ЗНАТОК</a:t>
              </a:r>
              <a:endParaRPr lang="ru-RU" sz="24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990184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980728"/>
            <a:ext cx="3429000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10"/>
          <p:cNvSpPr>
            <a:spLocks noChangeArrowheads="1"/>
          </p:cNvSpPr>
          <p:nvPr/>
        </p:nvSpPr>
        <p:spPr bwMode="auto">
          <a:xfrm>
            <a:off x="2987824" y="260648"/>
            <a:ext cx="5783263" cy="865188"/>
          </a:xfrm>
          <a:prstGeom prst="ribbon2">
            <a:avLst>
              <a:gd name="adj1" fmla="val 12500"/>
              <a:gd name="adj2" fmla="val 500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" name="WordArt 11"/>
          <p:cNvSpPr>
            <a:spLocks noChangeArrowheads="1" noChangeShapeType="1" noTextEdit="1"/>
          </p:cNvSpPr>
          <p:nvPr/>
        </p:nvSpPr>
        <p:spPr bwMode="auto">
          <a:xfrm>
            <a:off x="4860032" y="352078"/>
            <a:ext cx="23241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Поздравляем!</a:t>
            </a:r>
          </a:p>
        </p:txBody>
      </p:sp>
      <p:sp>
        <p:nvSpPr>
          <p:cNvPr id="5" name="WordArt 12"/>
          <p:cNvSpPr>
            <a:spLocks noChangeArrowheads="1" noChangeShapeType="1" noTextEdit="1"/>
          </p:cNvSpPr>
          <p:nvPr/>
        </p:nvSpPr>
        <p:spPr bwMode="auto">
          <a:xfrm>
            <a:off x="3847681" y="2996952"/>
            <a:ext cx="4824412" cy="1655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Ну просто специалист!</a:t>
            </a:r>
          </a:p>
          <a:p>
            <a:pPr algn="ctr"/>
            <a:endParaRPr lang="ru-RU" sz="3600" b="1" kern="10" dirty="0">
              <a:ln w="2857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3529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92150"/>
            <a:ext cx="2486025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2339975" y="1628775"/>
            <a:ext cx="4608513" cy="2033588"/>
          </a:xfrm>
          <a:prstGeom prst="wedgeRoundRectCallout">
            <a:avLst>
              <a:gd name="adj1" fmla="val -77282"/>
              <a:gd name="adj2" fmla="val -25486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 b="1" dirty="0"/>
          </a:p>
          <a:p>
            <a:pPr algn="ctr"/>
            <a:r>
              <a:rPr lang="ru-RU" sz="3600" dirty="0" smtClean="0"/>
              <a:t>Совет 4.</a:t>
            </a:r>
          </a:p>
          <a:p>
            <a:pPr algn="ctr"/>
            <a:r>
              <a:rPr lang="ru-RU" sz="3600" dirty="0" smtClean="0"/>
              <a:t>«Колобок»</a:t>
            </a:r>
            <a:endParaRPr lang="ru-RU" sz="3600" dirty="0"/>
          </a:p>
        </p:txBody>
      </p:sp>
      <p:sp>
        <p:nvSpPr>
          <p:cNvPr id="8197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737100" y="5344655"/>
            <a:ext cx="3939356" cy="1108533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 dirty="0"/>
              <a:t>Г </a:t>
            </a:r>
            <a:r>
              <a:rPr lang="ru-RU" sz="2400" b="1" dirty="0" smtClean="0"/>
              <a:t>Не садись на нос</a:t>
            </a:r>
            <a:endParaRPr lang="ru-RU" sz="2400" b="1" dirty="0"/>
          </a:p>
        </p:txBody>
      </p:sp>
      <p:sp>
        <p:nvSpPr>
          <p:cNvPr id="9223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303266" y="3975302"/>
            <a:ext cx="3888209" cy="1151170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 dirty="0" smtClean="0"/>
              <a:t>А</a:t>
            </a:r>
            <a:r>
              <a:rPr lang="ru-RU" b="1" dirty="0" smtClean="0"/>
              <a:t> Не ставь на подоконник</a:t>
            </a:r>
            <a:endParaRPr lang="ru-RU" sz="2000" b="1" dirty="0"/>
          </a:p>
        </p:txBody>
      </p:sp>
      <p:sp>
        <p:nvSpPr>
          <p:cNvPr id="9224" name="AutoShape 8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95274" y="5372174"/>
            <a:ext cx="4132263" cy="1081014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 b="1" dirty="0" smtClean="0"/>
              <a:t>Б</a:t>
            </a:r>
            <a:r>
              <a:rPr lang="ru-RU" b="1" dirty="0" smtClean="0"/>
              <a:t> </a:t>
            </a:r>
            <a:endParaRPr lang="ru-RU" sz="2800" b="1" dirty="0"/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7586384" y="3189072"/>
            <a:ext cx="1439863" cy="431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СТАРТ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234" name="Oval 18"/>
          <p:cNvSpPr>
            <a:spLocks noChangeArrowheads="1"/>
          </p:cNvSpPr>
          <p:nvPr/>
        </p:nvSpPr>
        <p:spPr bwMode="auto">
          <a:xfrm>
            <a:off x="2627313" y="188913"/>
            <a:ext cx="1079500" cy="10080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50/50</a:t>
            </a:r>
          </a:p>
        </p:txBody>
      </p:sp>
      <p:sp>
        <p:nvSpPr>
          <p:cNvPr id="8211" name="Oval 19"/>
          <p:cNvSpPr>
            <a:spLocks noChangeArrowheads="1"/>
          </p:cNvSpPr>
          <p:nvPr/>
        </p:nvSpPr>
        <p:spPr bwMode="auto">
          <a:xfrm>
            <a:off x="3995738" y="188913"/>
            <a:ext cx="1079500" cy="10080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8212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7538" y="333375"/>
            <a:ext cx="3095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3" name="Picture 2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40200" y="404813"/>
            <a:ext cx="27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4" name="Picture 2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6463" y="404813"/>
            <a:ext cx="27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5" name="Picture 2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64163" y="188913"/>
            <a:ext cx="10795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AutoShape 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4568240" y="3975302"/>
            <a:ext cx="4248944" cy="1168253"/>
          </a:xfrm>
          <a:prstGeom prst="bevel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 dirty="0" smtClean="0"/>
              <a:t>В</a:t>
            </a:r>
            <a:r>
              <a:rPr lang="ru-RU" b="1" dirty="0" smtClean="0"/>
              <a:t>     </a:t>
            </a:r>
            <a:r>
              <a:rPr lang="ru-RU" sz="2000" b="1" dirty="0" smtClean="0"/>
              <a:t>Не доверяй хитрецам!</a:t>
            </a:r>
            <a:endParaRPr lang="ru-RU" sz="2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88000" y="5681848"/>
            <a:ext cx="22116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Не пой песни</a:t>
            </a:r>
            <a:endParaRPr lang="ru-RU" sz="2400" dirty="0"/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7596336" y="2640200"/>
            <a:ext cx="1439863" cy="431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ЗНАТОК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7" name="AutoShape 10"/>
          <p:cNvSpPr>
            <a:spLocks noChangeArrowheads="1"/>
          </p:cNvSpPr>
          <p:nvPr/>
        </p:nvSpPr>
        <p:spPr bwMode="auto">
          <a:xfrm>
            <a:off x="7092280" y="2069870"/>
            <a:ext cx="1932007" cy="431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Специалист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44578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6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214</Words>
  <Application>Microsoft Office PowerPoint</Application>
  <PresentationFormat>Экран (4:3)</PresentationFormat>
  <Paragraphs>74</Paragraphs>
  <Slides>12</Slides>
  <Notes>1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Тема Office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Детский сад №67-4</cp:lastModifiedBy>
  <cp:revision>26</cp:revision>
  <dcterms:created xsi:type="dcterms:W3CDTF">2019-10-07T14:48:18Z</dcterms:created>
  <dcterms:modified xsi:type="dcterms:W3CDTF">2020-02-07T19:58:09Z</dcterms:modified>
</cp:coreProperties>
</file>